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-4476" y="-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2C05-5F0B-4BBE-A047-8962A85CB94F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44B-7416-4DF5-9FAA-32E523E7B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52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2C05-5F0B-4BBE-A047-8962A85CB94F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44B-7416-4DF5-9FAA-32E523E7B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382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2C05-5F0B-4BBE-A047-8962A85CB94F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44B-7416-4DF5-9FAA-32E523E7B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02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2C05-5F0B-4BBE-A047-8962A85CB94F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44B-7416-4DF5-9FAA-32E523E7B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725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2C05-5F0B-4BBE-A047-8962A85CB94F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44B-7416-4DF5-9FAA-32E523E7B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47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2C05-5F0B-4BBE-A047-8962A85CB94F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44B-7416-4DF5-9FAA-32E523E7B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269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2C05-5F0B-4BBE-A047-8962A85CB94F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44B-7416-4DF5-9FAA-32E523E7B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486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2C05-5F0B-4BBE-A047-8962A85CB94F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44B-7416-4DF5-9FAA-32E523E7B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90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2C05-5F0B-4BBE-A047-8962A85CB94F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44B-7416-4DF5-9FAA-32E523E7B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02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2C05-5F0B-4BBE-A047-8962A85CB94F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44B-7416-4DF5-9FAA-32E523E7B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2C05-5F0B-4BBE-A047-8962A85CB94F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544B-7416-4DF5-9FAA-32E523E7B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266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42C05-5F0B-4BBE-A047-8962A85CB94F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E544B-7416-4DF5-9FAA-32E523E7B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682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757247" y="1185249"/>
            <a:ext cx="5156766" cy="5185460"/>
            <a:chOff x="757247" y="421431"/>
            <a:chExt cx="5156766" cy="5185460"/>
          </a:xfrm>
        </p:grpSpPr>
        <p:grpSp>
          <p:nvGrpSpPr>
            <p:cNvPr id="6" name="그룹 5"/>
            <p:cNvGrpSpPr/>
            <p:nvPr/>
          </p:nvGrpSpPr>
          <p:grpSpPr>
            <a:xfrm>
              <a:off x="757247" y="421431"/>
              <a:ext cx="5156766" cy="5185460"/>
              <a:chOff x="757247" y="421431"/>
              <a:chExt cx="5156766" cy="5185460"/>
            </a:xfrm>
          </p:grpSpPr>
          <p:pic>
            <p:nvPicPr>
              <p:cNvPr id="4" name="그림 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7247" y="421431"/>
                <a:ext cx="2566865" cy="51854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" name="그림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31101" y="422774"/>
                <a:ext cx="2582912" cy="5176581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7" name="직사각형 6"/>
            <p:cNvSpPr/>
            <p:nvPr/>
          </p:nvSpPr>
          <p:spPr>
            <a:xfrm>
              <a:off x="4071769" y="3318734"/>
              <a:ext cx="575535" cy="1667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071769" y="3060551"/>
              <a:ext cx="618565" cy="204395"/>
            </a:xfrm>
            <a:prstGeom prst="rect">
              <a:avLst/>
            </a:prstGeom>
            <a:solidFill>
              <a:srgbClr val="FF0000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67206" y="575534"/>
            <a:ext cx="407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EQPS training at Korea Water Cluster</a:t>
            </a:r>
          </a:p>
          <a:p>
            <a:r>
              <a:rPr lang="en-US" altLang="ko-KR" dirty="0" smtClean="0"/>
              <a:t>Held on 7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and 8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of October, 2020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611" y="6368529"/>
            <a:ext cx="4150059" cy="233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28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3</cp:revision>
  <dcterms:created xsi:type="dcterms:W3CDTF">2020-10-08T07:37:47Z</dcterms:created>
  <dcterms:modified xsi:type="dcterms:W3CDTF">2020-10-08T07:56:29Z</dcterms:modified>
</cp:coreProperties>
</file>